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D4EB7-71E4-4C25-BA46-687160DE7585}" type="datetimeFigureOut">
              <a:rPr lang="en-US" smtClean="0"/>
              <a:pPr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1FCCC-8EC6-49EA-A75B-1BF6B83E0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57350" y="2455863"/>
            <a:ext cx="5829300" cy="11017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3771900"/>
            <a:ext cx="4800600" cy="131445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mtClean="0"/>
          </a:p>
        </p:txBody>
      </p:sp>
      <p:pic>
        <p:nvPicPr>
          <p:cNvPr id="3076" name="Picture 4" descr="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114550" y="2228850"/>
            <a:ext cx="4922838" cy="42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solidFill>
                  <a:srgbClr val="FF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LE QUY DON SECONDARY SCHOOL</a:t>
            </a:r>
          </a:p>
        </p:txBody>
      </p:sp>
      <p:sp>
        <p:nvSpPr>
          <p:cNvPr id="287750" name="WordArt 6"/>
          <p:cNvSpPr>
            <a:spLocks noChangeArrowheads="1" noChangeShapeType="1" noTextEdit="1"/>
          </p:cNvSpPr>
          <p:nvPr/>
        </p:nvSpPr>
        <p:spPr bwMode="auto">
          <a:xfrm>
            <a:off x="2000250" y="3100388"/>
            <a:ext cx="5486400" cy="6286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95770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 WELCOME TO OUR CLASS !</a:t>
            </a:r>
          </a:p>
        </p:txBody>
      </p:sp>
      <p:sp>
        <p:nvSpPr>
          <p:cNvPr id="287751" name="WordArt 7"/>
          <p:cNvSpPr>
            <a:spLocks noChangeArrowheads="1" noChangeShapeType="1" noTextEdit="1"/>
          </p:cNvSpPr>
          <p:nvPr/>
        </p:nvSpPr>
        <p:spPr bwMode="auto">
          <a:xfrm>
            <a:off x="3200400" y="3600450"/>
            <a:ext cx="29146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66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CLASS  :  9A4</a:t>
            </a:r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2057400" y="440055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.VnBodoni" panose="020B7200000000000000" pitchFamily="34" charset="0"/>
                <a:cs typeface="Arial" panose="020B0604020202020204" pitchFamily="34" charset="0"/>
              </a:rPr>
              <a:t>TEACHER : MAI THUY</a:t>
            </a:r>
            <a:endParaRPr lang="en-US" altLang="en-US" sz="2100" b="1">
              <a:solidFill>
                <a:srgbClr val="0000FF"/>
              </a:solidFill>
              <a:latin typeface=".VnBodoni" panose="020B7200000000000000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1777328"/>
      </p:ext>
    </p:extLst>
  </p:cSld>
  <p:clrMapOvr>
    <a:masterClrMapping/>
  </p:clrMapOvr>
  <p:transition advTm="61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50" grpId="0" animBg="1"/>
      <p:bldP spid="287751" grpId="0" animBg="1"/>
      <p:bldP spid="2877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ble | toy | Britan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49530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Players attempt to shoot marbles, sometimes arranged in a cross, out of ring as much as about 2 or 3 </a:t>
            </a:r>
            <a:r>
              <a:rPr lang="en-US" sz="2400" dirty="0" err="1" smtClean="0">
                <a:latin typeface="Aharoni" pitchFamily="2" charset="-79"/>
                <a:cs typeface="Aharoni" pitchFamily="2" charset="-79"/>
              </a:rPr>
              <a:t>metres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 in diameter</a:t>
            </a:r>
          </a:p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- Players try to shoot marbles beat an opponent’s marbles                   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Glass marbles Photograph by Garry G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ump rope | game | Britannica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53000" y="914400"/>
            <a:ext cx="3886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Vani" pitchFamily="34" charset="0"/>
                <a:cs typeface="Vani" pitchFamily="34" charset="0"/>
              </a:rPr>
              <a:t>There are multiple subsets of jump rope including: single freestyle, single speed, pairs, three person speed (double </a:t>
            </a:r>
            <a:r>
              <a:rPr lang="en-US" sz="2000" b="1" dirty="0" err="1" smtClean="0">
                <a:latin typeface="Vani" pitchFamily="34" charset="0"/>
                <a:cs typeface="Vani" pitchFamily="34" charset="0"/>
              </a:rPr>
              <a:t>dutch</a:t>
            </a:r>
            <a:r>
              <a:rPr lang="en-US" sz="2000" b="1" dirty="0" smtClean="0">
                <a:latin typeface="Vani" pitchFamily="34" charset="0"/>
                <a:cs typeface="Vani" pitchFamily="34" charset="0"/>
              </a:rPr>
              <a:t>), and three person freestyle (double </a:t>
            </a:r>
            <a:r>
              <a:rPr lang="en-US" sz="2000" b="1" dirty="0" err="1" smtClean="0">
                <a:latin typeface="Vani" pitchFamily="34" charset="0"/>
                <a:cs typeface="Vani" pitchFamily="34" charset="0"/>
              </a:rPr>
              <a:t>dutch</a:t>
            </a:r>
            <a:r>
              <a:rPr lang="en-US" sz="2000" b="1" dirty="0" smtClean="0">
                <a:latin typeface="Vani" pitchFamily="34" charset="0"/>
                <a:cs typeface="Vani" pitchFamily="34" charset="0"/>
              </a:rPr>
              <a:t> freestyle)</a:t>
            </a:r>
          </a:p>
          <a:p>
            <a:pPr algn="just">
              <a:buFontTx/>
              <a:buChar char="-"/>
            </a:pPr>
            <a:r>
              <a:rPr lang="en-US" sz="2000" b="1" dirty="0" smtClean="0">
                <a:latin typeface="Vani" pitchFamily="34" charset="0"/>
                <a:cs typeface="Vani" pitchFamily="34" charset="0"/>
              </a:rPr>
              <a:t> In speed events, a jumper alternates his or her feet with the rope going around the jumper every time one of their feet hit the ground for 30 seconds, one minute, or three minutes. </a:t>
            </a:r>
            <a:endParaRPr lang="en-US" sz="2000" b="1" dirty="0">
              <a:latin typeface="Vani" pitchFamily="34" charset="0"/>
              <a:cs typeface="Van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Jump Rope Games and Activities for Kids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3400" y="1598613"/>
            <a:ext cx="8077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Review grammar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+ Used to/ didn’t use to/ Did…use to</a:t>
            </a:r>
          </a:p>
        </p:txBody>
      </p:sp>
    </p:spTree>
    <p:extLst>
      <p:ext uri="{BB962C8B-B14F-4D97-AF65-F5344CB8AC3E}">
        <p14:creationId xmlns:p14="http://schemas.microsoft.com/office/powerpoint/2010/main" val="15908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381000"/>
            <a:ext cx="8229600" cy="24572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2495"/>
            <a:ext cx="5779487" cy="3394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21" y="3505200"/>
            <a:ext cx="658107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5124" name="Picture 4" descr="k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797" name="WordArt 5"/>
          <p:cNvSpPr>
            <a:spLocks noChangeArrowheads="1" noChangeShapeType="1" noTextEdit="1"/>
          </p:cNvSpPr>
          <p:nvPr/>
        </p:nvSpPr>
        <p:spPr bwMode="auto">
          <a:xfrm>
            <a:off x="1600200" y="3200400"/>
            <a:ext cx="6096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 panose="020B0A04020102020204" pitchFamily="34" charset="0"/>
              </a:rPr>
              <a:t> LIFE IN THE PAST</a:t>
            </a:r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1295400" y="4191000"/>
            <a:ext cx="739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VNI-Bodon-Poster" pitchFamily="2" charset="0"/>
                <a:cs typeface="Arial" panose="020B0604020202020204" pitchFamily="34" charset="0"/>
              </a:rPr>
              <a:t>                  PROJECT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733800" y="1905000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8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Monday, November 30th, 2020</a:t>
            </a:r>
          </a:p>
        </p:txBody>
      </p:sp>
    </p:spTree>
    <p:extLst>
      <p:ext uri="{BB962C8B-B14F-4D97-AF65-F5344CB8AC3E}">
        <p14:creationId xmlns:p14="http://schemas.microsoft.com/office/powerpoint/2010/main" val="11231212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7" grpId="0" animBg="1"/>
      <p:bldP spid="2897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2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4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6" descr="February 19: International Tug-of-War Day - Mohamed Dekk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8" descr="Buying Tug of War Ropes | Choose The Right Size Manila Hemp Ropes – Raveno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404" name="Picture 20" descr="February 19: International Tug-of-War Day - Mohamed Dekkak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sBattle: Tug of war kid : photoshopbattles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cteria play hide and seek, too | Microbiology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5200" y="152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Vani" pitchFamily="34" charset="0"/>
                <a:cs typeface="Vani" pitchFamily="34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Vani" pitchFamily="34" charset="0"/>
              <a:cs typeface="Van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5029200"/>
            <a:ext cx="7543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Ones player closes  his eyes and counts to 100 while the other players hide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 The seeker then opens his eyes and tries to find the hiders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ldren Playing Hide And Seek Stock Photo, Picture And Royalty Free Image.  Image 26204323.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other And Daughter Playing Hide And Seek Stock Photo, Picture And Royalty  Free Image. Image 26195522.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In one of many forms of the game, the hiders try to come back “ home base “ while the seeker is away looking for them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any beautiful marbles Photograph by Garry G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53000" y="1219200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Marble, small, hard ball that is used in a variety of children’s games.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Marbles have been made of a variety of other materials as well: baked clay, glass, steel, plastic, …</a:t>
            </a:r>
            <a:endParaRPr lang="en-US" sz="28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254</Words>
  <Application>Microsoft Office PowerPoint</Application>
  <PresentationFormat>On-screen Show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.VnBodoni</vt:lpstr>
      <vt:lpstr>Aharoni</vt:lpstr>
      <vt:lpstr>Arial</vt:lpstr>
      <vt:lpstr>Arial Black</vt:lpstr>
      <vt:lpstr>Calibri</vt:lpstr>
      <vt:lpstr>Impact</vt:lpstr>
      <vt:lpstr>Tahoma</vt:lpstr>
      <vt:lpstr>Times New Roman</vt:lpstr>
      <vt:lpstr>Vani</vt:lpstr>
      <vt:lpstr>VNI-Bodon-Poster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THU</dc:creator>
  <cp:lastModifiedBy>AutoBVT</cp:lastModifiedBy>
  <cp:revision>35</cp:revision>
  <dcterms:created xsi:type="dcterms:W3CDTF">2020-11-21T08:46:26Z</dcterms:created>
  <dcterms:modified xsi:type="dcterms:W3CDTF">2020-11-28T15:39:03Z</dcterms:modified>
</cp:coreProperties>
</file>