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4" r:id="rId3"/>
    <p:sldId id="300" r:id="rId4"/>
    <p:sldId id="295" r:id="rId5"/>
    <p:sldId id="303" r:id="rId6"/>
    <p:sldId id="291" r:id="rId7"/>
    <p:sldId id="304" r:id="rId8"/>
    <p:sldId id="296" r:id="rId9"/>
    <p:sldId id="306" r:id="rId10"/>
    <p:sldId id="297" r:id="rId11"/>
    <p:sldId id="305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7F153-4F95-4B11-B5C4-58D15657BA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FD936-7A72-41B4-B8E7-A6856E97AB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64478-C79E-4C43-ABB5-4ABDDAF0D07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42A9-8A3B-4B3F-8CF3-A0920A94795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EC4BC-C24A-410E-8BE3-55C84BED67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9879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natures1%20(12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8194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6962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8153400" y="3124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33400" y="2971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33400" y="685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838200" y="4724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7818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2514600" y="3657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858000" y="2743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905000" y="2819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5943600" y="3505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3124200" y="3124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667000" y="4953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1905000" y="3810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7772400" y="4572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7391400" y="2286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905000" y="2438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219200" y="5029200"/>
            <a:ext cx="6934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10" tIns="40005" rIns="80010" bIns="40005">
            <a:spAutoFit/>
          </a:bodyPr>
          <a:lstStyle/>
          <a:p>
            <a:pPr algn="ctr" defTabSz="831850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Bùi Huy Hoàng</a:t>
            </a:r>
            <a:endParaRPr lang="en-US" sz="3000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831850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0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THCS </a:t>
            </a:r>
            <a:r>
              <a:rPr lang="en-US" sz="3000" b="1" i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Lê Quý Đôn</a:t>
            </a:r>
            <a:endParaRPr lang="en-US" sz="3000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2096" name="Picture 24" descr="duong phan cach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7" name="Picture 25" descr="duong phan cach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8" name="Picture 26" descr="duong phan cach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9" name="Picture 27" descr="duong phan cach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49530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6248400" y="304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41148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32766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5257800" y="419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7848600" y="403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2743200" y="914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077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5105400" y="1676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3810000" y="2895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6172200" y="5410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5791200" y="2895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6172200" y="4038600"/>
            <a:ext cx="493713" cy="539750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85" name="Picture 41" descr="kimtuocv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12931" flipH="1">
            <a:off x="1676400" y="3505200"/>
            <a:ext cx="1600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42" descr="kimtuocv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3352800"/>
            <a:ext cx="16764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54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QUÝ THẦY CÔ ĐẾN DỰ GIỜ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1085850" y="4510088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MÔN : VẬT LÍ 7</a:t>
            </a: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7400925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MỪNG  </a:t>
            </a:r>
          </a:p>
        </p:txBody>
      </p:sp>
      <p:pic>
        <p:nvPicPr>
          <p:cNvPr id="2090" name="Picture 46" descr="Fireworks-0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0"/>
            <a:ext cx="1304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47" descr="Fireworks-0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0"/>
            <a:ext cx="1304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48" descr="Fireworks-0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0"/>
            <a:ext cx="1447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49" descr="Fireworks-0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50" descr="Fireworks-0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0"/>
            <a:ext cx="1447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51" descr="Fireworks-0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4638" y="100013"/>
            <a:ext cx="1447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2" dur="500" autoRev="1" fill="hold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autoRev="1" fill="hold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5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7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8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9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2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build="allAtOnce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5" grpId="0" animBg="1"/>
      <p:bldP spid="3116" grpId="0" build="allAtOnce"/>
      <p:bldP spid="31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KHKT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4343400" cy="4906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23" y="1311166"/>
            <a:ext cx="3612777" cy="2270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23" y="3687762"/>
            <a:ext cx="3612777" cy="25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6255571" cy="3628231"/>
          </a:xfrm>
        </p:spPr>
      </p:pic>
    </p:spTree>
    <p:extLst>
      <p:ext uri="{BB962C8B-B14F-4D97-AF65-F5344CB8AC3E}">
        <p14:creationId xmlns:p14="http://schemas.microsoft.com/office/powerpoint/2010/main" val="26078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905000" y="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 DẪN 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 NHÀ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4838"/>
            <a:ext cx="3675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 với bài học ở tiết này: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9670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 với bài học ở tiết tiếp theo: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969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BT : 3.1       3.5/SBT-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5600" y="2436813"/>
            <a:ext cx="304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581400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Nghiên cứu trước bài 4: Định luật phản xạ ánh sáng: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 Tìm hiểu về gương phẳng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 Tìm hiểu về định luật phản xạ ánh sáng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 Cách biểu diễn gương phẳng và các tia sáng trên hình vẽ</a:t>
            </a:r>
          </a:p>
        </p:txBody>
      </p:sp>
    </p:spTree>
    <p:extLst>
      <p:ext uri="{BB962C8B-B14F-4D97-AF65-F5344CB8AC3E}">
        <p14:creationId xmlns:p14="http://schemas.microsoft.com/office/powerpoint/2010/main" val="2328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09600"/>
            <a:ext cx="4329842" cy="5791200"/>
          </a:xfrm>
        </p:spPr>
      </p:pic>
      <p:pic>
        <p:nvPicPr>
          <p:cNvPr id="5" name="Picture 4" descr="1.mp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3720242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77833"/>
            <a:ext cx="2749937" cy="2770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4114800" cy="19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1.Kính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Carson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SkySeeker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JC-1000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Carson 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=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VNĐ,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nhựạ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…….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895601"/>
            <a:ext cx="24384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3581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rames PPT 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913" y="-10886"/>
            <a:ext cx="9205913" cy="70040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4581" name="WordArt 6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305800" cy="21336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4267200" algn="l"/>
              </a:tabLst>
              <a:defRPr/>
            </a:pPr>
            <a:r>
              <a:rPr kumimoji="0" lang="nl-NL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THIẾT KẾ VÀ CHẾ TẠO KÍNH THIÊN VĂN 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QUANG HỌC </a:t>
            </a:r>
            <a:endParaRPr kumimoji="0" lang="en-US" sz="6000" b="0" i="0" u="none" strike="noStrike" kern="10" cap="none" spc="0" normalizeH="0" baseline="0" noProof="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914400" y="609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3708400" y="404813"/>
            <a:ext cx="205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STEM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7366" name="Picture 22" descr="Book-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941888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909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</a:t>
            </a:r>
            <a:r>
              <a:rPr lang="da-DK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 2:</a:t>
            </a:r>
            <a:r>
              <a:rPr lang="da-DK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</a:t>
            </a:r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 bản thiết kế 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4267200" algn="l"/>
              </a:tabLst>
            </a:pPr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+ Nguyên liệu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4267200" algn="l"/>
              </a:tabLst>
            </a:pPr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+ Cấu tạo sản phẩm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4267200" algn="l"/>
              </a:tabLst>
            </a:pPr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+ Nguyên lý hoạt động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304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Hoạt động </a:t>
            </a:r>
            <a:r>
              <a:rPr lang="da-DK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4: </a:t>
            </a:r>
            <a:r>
              <a:rPr lang="da-DK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Trình bày sản phẩm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7162800" cy="4820047"/>
          </a:xfrm>
        </p:spPr>
      </p:pic>
    </p:spTree>
    <p:extLst>
      <p:ext uri="{BB962C8B-B14F-4D97-AF65-F5344CB8AC3E}">
        <p14:creationId xmlns:p14="http://schemas.microsoft.com/office/powerpoint/2010/main" val="34303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tabLst>
                <a:tab pos="177800" algn="l"/>
                <a:tab pos="355600" algn="l"/>
                <a:tab pos="4267200" algn="l"/>
              </a:tabLst>
            </a:pPr>
            <a:r>
              <a:rPr lang="da-DK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Hoạt động 3: Trình bày sản phẩm</a:t>
            </a:r>
            <a:r>
              <a:rPr lang="en-US" dirty="0">
                <a:solidFill>
                  <a:srgbClr val="FF0000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457200"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+Nhóm 1 chấm SP nhóm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3                        </a:t>
            </a:r>
            <a:r>
              <a:rPr lang="da-DK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+ </a:t>
            </a:r>
            <a:r>
              <a:rPr lang="da-DK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Nhóm 3 chấm SP nhóm 2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marL="457200" lvl="0"/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+Nhóm 2 chấm SP nhóm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4                         </a:t>
            </a:r>
            <a:r>
              <a:rPr lang="da-DK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+ Nhóm 4: chấm SP nhóm </a:t>
            </a:r>
            <a:r>
              <a:rPr lang="da-DK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.VnTime" panose="020B7200000000000000" pitchFamily="34" charset="0"/>
              </a:rPr>
              <a:t>1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4267200" algn="l"/>
              </a:tabLst>
            </a:pP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Thang điểm:</a:t>
            </a:r>
          </a:p>
          <a:p>
            <a:pPr marL="0" indent="0" algn="just">
              <a:spcAft>
                <a:spcPts val="0"/>
              </a:spcAft>
              <a:buNone/>
              <a:tabLst>
                <a:tab pos="4267200" algn="l"/>
              </a:tabLst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37213"/>
              </p:ext>
            </p:extLst>
          </p:nvPr>
        </p:nvGraphicFramePr>
        <p:xfrm>
          <a:off x="457200" y="2590800"/>
          <a:ext cx="8382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403">
                  <a:extLst>
                    <a:ext uri="{9D8B030D-6E8A-4147-A177-3AD203B41FA5}">
                      <a16:colId xmlns:a16="http://schemas.microsoft.com/office/drawing/2014/main" val="2885094625"/>
                    </a:ext>
                  </a:extLst>
                </a:gridCol>
                <a:gridCol w="2407597">
                  <a:extLst>
                    <a:ext uri="{9D8B030D-6E8A-4147-A177-3AD203B41FA5}">
                      <a16:colId xmlns:a16="http://schemas.microsoft.com/office/drawing/2014/main" val="3073865877"/>
                    </a:ext>
                  </a:extLst>
                </a:gridCol>
              </a:tblGrid>
              <a:tr h="3294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051003"/>
                  </a:ext>
                </a:extLst>
              </a:tr>
              <a:tr h="851087"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Gọn nhẹ, thẩm mĩ: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267200" algn="l"/>
                        </a:tabLst>
                        <a:defRPr/>
                      </a:pPr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 đa 2,5đ.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784283"/>
                  </a:ext>
                </a:extLst>
              </a:tr>
              <a:tr h="851087">
                <a:tc>
                  <a:txBody>
                    <a:bodyPr/>
                    <a:lstStyle/>
                    <a:p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có sẵn, </a:t>
                      </a:r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tái chế: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267200" algn="l"/>
                        </a:tabLst>
                        <a:defRPr/>
                      </a:pPr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 đa 2,5đ.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512732"/>
                  </a:ext>
                </a:extLst>
              </a:tr>
              <a:tr h="851087">
                <a:tc>
                  <a:txBody>
                    <a:bodyPr/>
                    <a:lstStyle/>
                    <a:p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hiệu quả SP: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267200" algn="l"/>
                        </a:tabLst>
                        <a:defRPr/>
                      </a:pPr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 đa 2,5đ.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27029"/>
                  </a:ext>
                </a:extLst>
              </a:tr>
              <a:tr h="851087">
                <a:tc>
                  <a:txBody>
                    <a:bodyPr/>
                    <a:lstStyle/>
                    <a:p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SP </a:t>
                      </a:r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hay, cuốn </a:t>
                      </a:r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hút: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267200" algn="l"/>
                        </a:tabLst>
                        <a:defRPr/>
                      </a:pPr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 đa 2,5đ.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37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6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1-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Vật Lí: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Bóng tối, bóng nửa tối, sự truyền ánh sáng, định luật truyền thẳng của ánh sáng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2-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Toán học: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Đo kích thước, khối lượng sản phẩm.......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3-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Công nghệ: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chế tạo kính thiên văn đơn giản dựa vào bản thiết kế.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4-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Địa lí: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Trái Đất, Mặt Trăng, Mặt trời, hiện tượng Nhật thực, Nguyệt thực.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5-Mỹ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thuật: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bản vẽ thiết kế sản phẩm trên giấy A4.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pPr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6-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Sinh học:</a:t>
            </a:r>
            <a:r>
              <a:rPr lang="pt-BR" dirty="0"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biết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những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ảnh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hưởng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xấu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tia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sáng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mặt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trời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khi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truyền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trực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tiếp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đến</a:t>
            </a:r>
            <a:r>
              <a:rPr lang="es-BO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s-BO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mắt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.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409</Words>
  <Application>Microsoft Office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.VnTime</vt:lpstr>
      <vt:lpstr>Arial</vt:lpstr>
      <vt:lpstr>Calibri</vt:lpstr>
      <vt:lpstr>Lucida Sans Unicode</vt:lpstr>
      <vt:lpstr>Times New Roman</vt:lpstr>
      <vt:lpstr>Office Theme</vt:lpstr>
      <vt:lpstr>PowerPoint Presentation</vt:lpstr>
      <vt:lpstr>PowerPoint Presentation</vt:lpstr>
      <vt:lpstr>Phương án:</vt:lpstr>
      <vt:lpstr>Quan sát nhật thực và nguyệt thực bằng các dụng cụ quang học</vt:lpstr>
      <vt:lpstr>PowerPoint Presentation</vt:lpstr>
      <vt:lpstr>Hoạt động 2: Trình bày bản thiết kế </vt:lpstr>
      <vt:lpstr>Hoạt động 4: Trình bày sản phẩm</vt:lpstr>
      <vt:lpstr>Hoạt động 3: Trình bày sản phẩm </vt:lpstr>
      <vt:lpstr>Tích hợp kiến thức liên môn:</vt:lpstr>
      <vt:lpstr> Sản phẩm nghiên cứu KHKT của học sinh  Trường THCS Lê Quý Đôn</vt:lpstr>
      <vt:lpstr>Hiện tượng phản xạ ánh sáng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Tien Ich May Tinh</cp:lastModifiedBy>
  <cp:revision>41</cp:revision>
  <dcterms:created xsi:type="dcterms:W3CDTF">2020-09-06T13:52:07Z</dcterms:created>
  <dcterms:modified xsi:type="dcterms:W3CDTF">2020-10-29T19:35:59Z</dcterms:modified>
</cp:coreProperties>
</file>